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3658" r:id="rId3"/>
    <p:sldMasterId id="2147483660" r:id="rId4"/>
    <p:sldMasterId id="2147483664" r:id="rId5"/>
    <p:sldMasterId id="2147483666" r:id="rId6"/>
  </p:sldMasterIdLst>
  <p:notesMasterIdLst>
    <p:notesMasterId r:id="rId25"/>
  </p:notesMasterIdLst>
  <p:sldIdLst>
    <p:sldId id="258" r:id="rId7"/>
    <p:sldId id="260" r:id="rId8"/>
    <p:sldId id="261" r:id="rId9"/>
    <p:sldId id="273" r:id="rId10"/>
    <p:sldId id="277" r:id="rId11"/>
    <p:sldId id="278" r:id="rId12"/>
    <p:sldId id="279" r:id="rId13"/>
    <p:sldId id="280" r:id="rId14"/>
    <p:sldId id="281" r:id="rId15"/>
    <p:sldId id="274" r:id="rId16"/>
    <p:sldId id="275" r:id="rId17"/>
    <p:sldId id="284" r:id="rId18"/>
    <p:sldId id="286" r:id="rId19"/>
    <p:sldId id="285" r:id="rId20"/>
    <p:sldId id="276" r:id="rId21"/>
    <p:sldId id="282" r:id="rId22"/>
    <p:sldId id="283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FFFB"/>
    <a:srgbClr val="FFF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79" autoAdjust="0"/>
    <p:restoredTop sz="94660"/>
  </p:normalViewPr>
  <p:slideViewPr>
    <p:cSldViewPr snapToGrid="0">
      <p:cViewPr>
        <p:scale>
          <a:sx n="89" d="100"/>
          <a:sy n="89" d="100"/>
        </p:scale>
        <p:origin x="50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C093D-75F5-0242-AB3A-228B8E7F8D3E}" type="datetimeFigureOut">
              <a:rPr kumimoji="1" lang="ko-KR" altLang="en-US" smtClean="0"/>
              <a:t>2017. 12. 5.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62716-F044-E94E-A891-1A0DDE2B9E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168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825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960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09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734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46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21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93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658745" y="1815453"/>
            <a:ext cx="7026910" cy="3227095"/>
            <a:chOff x="2582545" y="2348594"/>
            <a:chExt cx="7026910" cy="3227095"/>
          </a:xfrm>
        </p:grpSpPr>
        <p:grpSp>
          <p:nvGrpSpPr>
            <p:cNvPr id="3" name="그룹 2"/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1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7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이등변 삼각형 17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/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현 8"/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796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 userDrawn="1"/>
        </p:nvGrpSpPr>
        <p:grpSpPr>
          <a:xfrm>
            <a:off x="1930400" y="1475128"/>
            <a:ext cx="8509000" cy="3907744"/>
            <a:chOff x="2582545" y="2348594"/>
            <a:chExt cx="7026910" cy="3227095"/>
          </a:xfrm>
        </p:grpSpPr>
        <p:grpSp>
          <p:nvGrpSpPr>
            <p:cNvPr id="42" name="그룹 41"/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60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이등변 삼각형 60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56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이등변 삼각형 56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" name="그룹 45"/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현 47"/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64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 userDrawn="1"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6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658745" y="1815453"/>
            <a:ext cx="7026910" cy="3227095"/>
            <a:chOff x="2582545" y="2348594"/>
            <a:chExt cx="7026910" cy="3227095"/>
          </a:xfrm>
        </p:grpSpPr>
        <p:grpSp>
          <p:nvGrpSpPr>
            <p:cNvPr id="3" name="그룹 2"/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1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7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이등변 삼각형 17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/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현 8"/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 userDrawn="1"/>
        </p:nvSpPr>
        <p:spPr>
          <a:xfrm>
            <a:off x="1955800" y="1257300"/>
            <a:ext cx="8470900" cy="4343400"/>
          </a:xfrm>
          <a:prstGeom prst="rect">
            <a:avLst/>
          </a:prstGeom>
          <a:solidFill>
            <a:srgbClr val="FFFCE1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73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 userDrawn="1"/>
        </p:nvGrpSpPr>
        <p:grpSpPr>
          <a:xfrm>
            <a:off x="1930400" y="1475128"/>
            <a:ext cx="8509000" cy="3907744"/>
            <a:chOff x="2582545" y="2348594"/>
            <a:chExt cx="7026910" cy="3227095"/>
          </a:xfrm>
        </p:grpSpPr>
        <p:grpSp>
          <p:nvGrpSpPr>
            <p:cNvPr id="42" name="그룹 41"/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60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이등변 삼각형 60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56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이등변 삼각형 56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" name="그룹 45"/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현 47"/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직사각형 79"/>
          <p:cNvSpPr/>
          <p:nvPr userDrawn="1"/>
        </p:nvSpPr>
        <p:spPr>
          <a:xfrm>
            <a:off x="1955800" y="1257300"/>
            <a:ext cx="8470900" cy="4343400"/>
          </a:xfrm>
          <a:prstGeom prst="rect">
            <a:avLst/>
          </a:prstGeom>
          <a:solidFill>
            <a:srgbClr val="FFFCE1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67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3514458" y="3038902"/>
            <a:ext cx="5112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600" dirty="0" smtClean="0">
                <a:solidFill>
                  <a:srgbClr val="153800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PURPLE - 02</a:t>
            </a:r>
            <a:endParaRPr lang="ko-KR" altLang="en-US" sz="5400" b="1" spc="600" dirty="0">
              <a:solidFill>
                <a:srgbClr val="153800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5" name="TextBox 52"/>
          <p:cNvSpPr txBox="1"/>
          <p:nvPr/>
        </p:nvSpPr>
        <p:spPr>
          <a:xfrm>
            <a:off x="4885026" y="4877227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600" dirty="0" smtClean="0">
                <a:solidFill>
                  <a:srgbClr val="153800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유신이네 조</a:t>
            </a:r>
            <a:endParaRPr lang="ko-KR" altLang="en-US" sz="2800" b="1" spc="600" dirty="0">
              <a:solidFill>
                <a:srgbClr val="153800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37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03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3827" y="265956"/>
            <a:ext cx="3048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Functional introduction</a:t>
            </a:r>
            <a:endParaRPr lang="ko-KR" altLang="en-US" sz="2000" b="1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96273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039508"/>
              </p:ext>
            </p:extLst>
          </p:nvPr>
        </p:nvGraphicFramePr>
        <p:xfrm>
          <a:off x="1886391" y="5038139"/>
          <a:ext cx="30484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465"/>
              </a:tblGrid>
              <a:tr h="30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Login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24" y="1976914"/>
            <a:ext cx="4673600" cy="2806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48" y="2230914"/>
            <a:ext cx="5092700" cy="22987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461689"/>
              </p:ext>
            </p:extLst>
          </p:nvPr>
        </p:nvGraphicFramePr>
        <p:xfrm>
          <a:off x="7365765" y="4529614"/>
          <a:ext cx="30484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465"/>
              </a:tblGrid>
              <a:tr h="30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Logout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0" y="1481673"/>
            <a:ext cx="11236210" cy="392222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326103"/>
              </p:ext>
            </p:extLst>
          </p:nvPr>
        </p:nvGraphicFramePr>
        <p:xfrm>
          <a:off x="4934856" y="7245398"/>
          <a:ext cx="304846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465"/>
              </a:tblGrid>
              <a:tr h="30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r>
                        <a:rPr lang="en-US" altLang="ko-KR" sz="2400" baseline="0" dirty="0" smtClean="0">
                          <a:solidFill>
                            <a:schemeClr val="tx1"/>
                          </a:solidFill>
                        </a:rPr>
                        <a:t> Database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461 -0.95949 C 0.47239 -0.95879 0.47005 -0.9574 0.46771 -0.9574 C 0.4345 -0.95532 0.40117 -0.95856 0.3681 -0.95324 C 0.34336 -0.94907 0.34778 -0.94189 0.33528 -0.9324 C 0.33411 -0.93148 0.33281 -0.93125 0.33177 -0.93032 C 0.32617 -0.925 0.3207 -0.91898 0.31523 -0.91365 C 0.31094 -0.90925 0.31081 -0.91041 0.30716 -0.90532 C 0.30104 -0.89699 0.29375 -0.8912 0.28945 -0.88032 C 0.2888 -0.87824 0.28815 -0.87569 0.28724 -0.87407 C 0.28424 -0.86875 0.28047 -0.86504 0.27773 -0.85949 C 0.27578 -0.85509 0.27474 -0.84953 0.27317 -0.8449 C 0.26484 -0.82129 0.26758 -0.83402 0.26484 -0.8199 C 0.26406 -0.81064 0.26354 -0.80555 0.26263 -0.79699 C 0.26224 -0.79398 0.26172 -0.79143 0.26146 -0.78865 C 0.26172 -0.77824 0.26054 -0.76712 0.26263 -0.7574 C 0.26419 -0.74907 0.26849 -0.74282 0.272 -0.7368 C 0.27747 -0.72662 0.2789 -0.72291 0.28724 -0.71597 C 0.2888 -0.71412 0.29479 -0.7081 0.29778 -0.7074 C 0.30117 -0.70625 0.30482 -0.70601 0.30833 -0.70532 C 0.33008 -0.70856 0.32083 -0.70393 0.347 -0.73032 C 0.36263 -0.74606 0.38945 -0.77245 0.39961 -0.79074 C 0.40169 -0.79421 0.40377 -0.79745 0.4056 -0.80115 C 0.4069 -0.8037 0.40781 -0.80671 0.40911 -0.80949 C 0.41172 -0.81504 0.41458 -0.8206 0.41732 -0.82615 C 0.41888 -0.83287 0.42526 -0.85902 0.42539 -0.86365 C 0.42578 -0.87824 0.42409 -0.89305 0.422 -0.9074 C 0.42096 -0.91296 0.4181 -0.91712 0.41614 -0.92199 C 0.40976 -0.93634 0.40846 -0.93865 0.39961 -0.94907 C 0.39349 -0.95625 0.38763 -0.96412 0.38099 -0.9699 C 0.36862 -0.98032 0.35338 -0.98634 0.33984 -0.98865 C 0.32513 -0.99097 0.31028 -0.99143 0.29544 -0.99259 C 0.26849 -0.99004 0.24088 -0.99351 0.21445 -0.98449 C 0.11445 -0.94953 0.15599 -0.95578 0.11028 -0.91782 C 0.09935 -0.90879 0.08815 -0.90208 0.07747 -0.89282 C 0.05573 -0.87384 0.04961 -0.86527 0.03177 -0.84074 C 0.02226 -0.82754 0.00364 -0.80115 0.00364 -0.80092 C -0.00404 -0.7787 0.00469 -0.8037 -0.00821 -0.77199 C -0.01068 -0.76574 -0.01302 -0.75949 -0.01524 -0.75324 C -0.01641 -0.74976 -0.01771 -0.74652 -0.01862 -0.74282 C -0.02136 -0.73194 -0.02565 -0.70949 -0.02565 -0.70925 C -0.02774 -0.68587 -0.0306 -0.66504 -0.02683 -0.64097 C -0.02604 -0.63495 -0.02253 -0.63148 -0.01979 -0.62824 C -0.00469 -0.60995 -0.01107 -0.61273 0.0013 -0.60949 C 0.0039 -0.60856 0.00677 -0.6081 0.0095 -0.6074 C 0.02278 -0.6081 0.03607 -0.60648 0.04935 -0.60949 C 0.05469 -0.61041 0.06341 -0.62407 0.06679 -0.63032 C 0.06979 -0.63541 0.07265 -0.64097 0.07513 -0.64722 C 0.07604 -0.6493 0.07656 -0.65254 0.07747 -0.65532 C 0.0789 -0.66018 0.08073 -0.66481 0.08216 -0.6699 C 0.08359 -0.67546 0.08463 -0.68078 0.08567 -0.68657 C 0.08828 -0.70231 0.08958 -0.7162 0.0914 -0.7324 C 0.08997 -0.76851 0.08984 -0.80486 0.08685 -0.84074 C 0.08528 -0.8581 0.08203 -0.85439 0.07747 -0.86157 C 0.075 -0.86527 0.07291 -0.87037 0.07044 -0.87407 C 0.06679 -0.87916 0.06185 -0.88263 0.05755 -0.88449 C 0.05482 -0.88541 0.05195 -0.88587 0.04935 -0.88657 L 0.01653 -0.8824 C -0.00664 -0.86689 -0.05248 -0.78263 -0.06433 -0.76365 C -0.07018 -0.75416 -0.07696 -0.74699 -0.0819 -0.7368 C -0.08594 -0.72824 -0.08985 -0.7199 -0.09362 -0.71157 C -0.09492 -0.70879 -0.0961 -0.70578 -0.09727 -0.70324 C -0.11055 -0.675 -0.10586 -0.68773 -0.11237 -0.66805 C -0.1155 -0.64606 -0.11641 -0.64791 -0.11354 -0.62013 C -0.11354 -0.61736 -0.11211 -0.6155 -0.1112 -0.61365 C -0.11016 -0.61064 -0.10899 -0.60787 -0.10768 -0.60532 C -0.10664 -0.603 -0.1056 -0.60046 -0.10417 -0.59907 C -0.10248 -0.59699 -0.10039 -0.59629 -0.09831 -0.5949 C -0.09323 -0.5956 -0.08802 -0.59467 -0.08308 -0.59699 C -0.05183 -0.61087 -0.07422 -0.60254 -0.06081 -0.61574 C -0.05821 -0.61805 -0.05521 -0.61921 -0.05274 -0.62199 C -0.05052 -0.62407 -0.0487 -0.62754 -0.04688 -0.63032 C -0.04375 -0.63518 -0.04102 -0.6405 -0.03854 -0.64722 C -0.03698 -0.65162 -0.03542 -0.65694 -0.03399 -0.66157 C -0.0336 -0.66921 -0.03268 -0.67662 -0.03268 -0.68449 C -0.03308 -0.70324 -0.03373 -0.72199 -0.03516 -0.74074 C -0.03529 -0.74375 -0.03646 -0.74652 -0.03737 -0.74907 C -0.04128 -0.7574 -0.04375 -0.76203 -0.04909 -0.76574 C -0.05065 -0.76666 -0.05235 -0.76712 -0.05391 -0.76782 C -0.05573 -0.76851 -0.05794 -0.76875 -0.05977 -0.7699 C -0.06172 -0.77083 -0.06341 -0.77337 -0.06563 -0.77407 C -0.06992 -0.77546 -0.07422 -0.77546 -0.07852 -0.77615 C -0.09245 -0.77337 -0.10664 -0.77222 -0.12071 -0.76782 C -0.12435 -0.76643 -0.12774 -0.76273 -0.13112 -0.75949 C -0.13607 -0.75462 -0.16068 -0.72986 -0.16862 -0.71782 C -0.17292 -0.71134 -0.17578 -0.70231 -0.18034 -0.69699 C -0.18464 -0.69189 -0.18594 -0.69074 -0.18985 -0.6824 C -0.19232 -0.67662 -0.19675 -0.66365 -0.19675 -0.66342 C -0.19909 -0.64976 -0.20104 -0.64375 -0.19792 -0.62824 C -0.19727 -0.62453 -0.19479 -0.62268 -0.19323 -0.62013 C -0.17852 -0.62337 -0.17878 -0.61689 -0.17214 -0.63032 C -0.1711 -0.63287 -0.16979 -0.63611 -0.16862 -0.63865 C -0.16784 -0.64282 -0.1668 -0.64675 -0.16628 -0.65115 L -0.16276 -0.68888 C -0.16354 -0.70254 -0.16276 -0.71712 -0.16524 -0.73032 C -0.16563 -0.7331 -0.16862 -0.73009 -0.16979 -0.72824 C -0.16979 -0.72824 -0.17565 -0.7125 -0.17696 -0.70949 C -0.18985 -0.67546 -0.18255 -0.69259 -0.20612 -0.6449 C -0.21016 -0.63703 -0.21446 -0.63009 -0.21784 -0.62199 C -0.22995 -0.59467 -0.23672 -0.58078 -0.24714 -0.54907 C -0.25365 -0.52916 -0.26042 -0.51134 -0.26354 -0.48865 C -0.26511 -0.47777 -0.26719 -0.46388 -0.26836 -0.45324 C -0.26875 -0.44837 -0.26914 -0.44351 -0.2694 -0.43865 C -0.26914 -0.42268 -0.27031 -0.40625 -0.26836 -0.39074 C -0.26758 -0.38379 -0.26433 -0.37824 -0.2612 -0.37407 C -0.25482 -0.3655 -0.253 -0.36064 -0.24597 -0.3574 C -0.24375 -0.35625 -0.24128 -0.35601 -0.23906 -0.35578 C -0.22995 -0.35671 -0.22084 -0.35578 -0.21198 -0.35949 C -0.20768 -0.36134 -0.20378 -0.36666 -0.20026 -0.37199 C -0.19753 -0.37615 -0.18985 -0.38703 -0.18737 -0.39282 C -0.18425 -0.40069 -0.1819 -0.40972 -0.17917 -0.41782 C -0.17331 -0.43587 -0.17552 -0.428 -0.1711 -0.44699 C -0.17058 -0.45046 -0.17031 -0.45393 -0.16979 -0.4574 C -0.16927 -0.46157 -0.16797 -0.4655 -0.16745 -0.4699 C -0.1668 -0.47731 -0.1668 -0.48518 -0.16628 -0.49305 C -0.1668 -0.49791 -0.16524 -0.50462 -0.16745 -0.5074 C -0.17396 -0.51435 -0.17656 -0.50046 -0.178 -0.4949 C -0.17852 -0.49212 -0.17917 -0.48935 -0.17917 -0.48657 C -0.17917 -0.46365 -0.17878 -0.4405 -0.178 -0.41782 C -0.178 -0.41412 -0.17748 -0.41064 -0.17696 -0.4074 C -0.17513 -0.39884 -0.17461 -0.38865 -0.1711 -0.38263 C -0.16953 -0.37962 -0.1681 -0.37615 -0.16628 -0.37407 C -0.16224 -0.36875 -0.15912 -0.36736 -0.15456 -0.36574 C -0.15078 -0.36412 -0.14284 -0.36157 -0.14284 -0.36134 C -0.13086 -0.36365 -0.11862 -0.36458 -0.10651 -0.36805 C -0.10534 -0.36805 -0.1043 -0.3706 -0.10313 -0.37199 C -0.09571 -0.37916 -0.09518 -0.37777 -0.08776 -0.38657 C -0.08568 -0.38888 -0.08386 -0.39259 -0.0819 -0.3949 C -0.08125 -0.39837 -0.08073 -0.40231 -0.07956 -0.40532 C -0.07852 -0.40879 -0.07696 -0.41203 -0.07604 -0.41574 C -0.07526 -0.41967 -0.07526 -0.4243 -0.07487 -0.42824 C -0.07696 -0.44513 -0.07422 -0.44722 -0.08073 -0.45324 C -0.0819 -0.45416 -0.08308 -0.45462 -0.08438 -0.45532 C -0.08841 -0.45046 -0.08972 -0.44953 -0.09245 -0.44074 C -0.09818 -0.42199 -0.09427 -0.42962 -0.09727 -0.41782 C -0.09792 -0.41481 -0.09883 -0.41226 -0.09948 -0.40972 C -0.10078 -0.40393 -0.10196 -0.39837 -0.10313 -0.39282 C -0.1043 -0.37777 -0.1056 -0.37152 -0.10196 -0.35578 C -0.10169 -0.35416 -0.09453 -0.33912 -0.09245 -0.33657 C -0.09115 -0.33472 -0.08933 -0.33402 -0.08776 -0.3324 C -0.08125 -0.325 -0.07917 -0.31898 -0.07149 -0.31574 C -0.06758 -0.31412 -0.06354 -0.31435 -0.05977 -0.31388 L -0.04909 -0.31157 C -0.02774 -0.31296 -0.02474 -0.30833 -0.00925 -0.3199 C -0.00794 -0.32129 -0.00703 -0.32245 -0.00586 -0.32407 C -0.00039 -0.33217 0.00573 -0.33935 0.01067 -0.34907 C 0.01758 -0.36296 0.02617 -0.38032 0.03177 -0.3949 C 0.03333 -0.39907 0.03502 -0.403 0.03646 -0.4074 C 0.03776 -0.41134 0.03854 -0.41574 0.03997 -0.4199 C 0.04375 -0.43194 0.04114 -0.42013 0.04336 -0.4324 C 0.04245 -0.44421 0.04466 -0.44907 0.03763 -0.44907 C 0.03633 -0.44907 0.03971 -0.44745 0.04114 -0.44699 C 0.04336 -0.44652 0.04583 -0.44513 0.04817 -0.4449 C 0.05325 -0.44398 0.0582 -0.44351 0.06341 -0.44282 C 0.11653 -0.44907 0.16979 -0.45092 0.22278 -0.46157 C 0.26406 -0.46967 0.30482 -0.48611 0.34583 -0.49907 C 0.46562 -0.5368 0.38476 -0.51157 0.4431 -0.5324 C 0.44739 -0.53379 0.45169 -0.53472 0.45599 -0.53657 C 0.45833 -0.5375 0.46067 -0.53935 0.46289 -0.54074 C 0.46458 -0.54143 0.46601 -0.54189 0.46771 -0.54282 C 0.47148 -0.54467 0.47526 -0.54722 0.47942 -0.54907 C 0.48164 -0.55 0.48411 -0.55046 0.48633 -0.55115 C 0.4875 -0.55185 0.48932 -0.55115 0.48984 -0.55324 C 0.49166 -0.55925 0.48659 -0.56087 0.48528 -0.56157 C 0.4832 -0.56226 0.48125 -0.56273 0.47942 -0.56365 C 0.47213 -0.56643 0.47265 -0.56759 0.46289 -0.5699 C 0.45794 -0.57106 0.45286 -0.57106 0.44778 -0.57199 C 0.40065 -0.57939 0.44492 -0.57523 0.36927 -0.57824 L 0.09388 -0.57199 C 0.06745 -0.5706 0.04153 -0.56319 0.01536 -0.55949 L -0.07852 -0.54699 C -0.21367 -0.52662 -0.1388 -0.53819 -0.21784 -0.52199 C -0.22891 -0.51967 -0.23998 -0.51875 -0.25065 -0.51574 C -0.27448 -0.50879 -0.30352 -0.49837 -0.328 -0.48657 C -0.3418 -0.47986 -0.35534 -0.47268 -0.36901 -0.4662 L -0.37722 -0.46157 C -0.38893 -0.45578 -0.40091 -0.45208 -0.41237 -0.4449 C -0.45951 -0.41527 -0.41446 -0.44236 -0.44167 -0.42824 C -0.44805 -0.42476 -0.45417 -0.42083 -0.46042 -0.41782 C -0.46563 -0.41527 -0.47071 -0.41342 -0.47565 -0.41157 C -0.48151 -0.40972 -0.48763 -0.40856 -0.49323 -0.40532 C -0.50013 -0.40115 -0.49558 -0.40347 -0.50729 -0.40115 C -0.50925 -0.40231 -0.51185 -0.40069 -0.51315 -0.40324 C -0.51406 -0.40486 -0.51094 -0.40509 -0.50964 -0.40532 C -0.48776 -0.40648 -0.46589 -0.40671 -0.44401 -0.4074 L -0.36315 -0.40532 C -0.35964 -0.40509 -0.35612 -0.40486 -0.35261 -0.40324 C -0.35026 -0.40231 -0.34792 -0.40046 -0.34571 -0.39907 C -0.3444 -0.39837 -0.34336 -0.39745 -0.34219 -0.39745 C -0.3349 -0.39421 -0.33399 -0.39444 -0.32565 -0.38865 C -0.31263 -0.37916 -0.3181 -0.38194 -0.30925 -0.37824 C -0.29636 -0.36643 -0.31263 -0.38032 -0.29987 -0.37199 C -0.29831 -0.37083 -0.29688 -0.36898 -0.29518 -0.36805 C -0.29414 -0.36689 -0.29297 -0.36643 -0.29167 -0.36574 C -0.28946 -0.36296 -0.28737 -0.35856 -0.28464 -0.3574 C -0.27422 -0.35254 -0.28711 -0.35879 -0.27188 -0.34907 C -0.25951 -0.34097 -0.27357 -0.35185 -0.26354 -0.3449 C -0.26094 -0.34282 -0.25821 -0.34097 -0.25534 -0.33865 C -0.2543 -0.33773 -0.253 -0.33726 -0.25183 -0.33657 C -0.25026 -0.33518 -0.24883 -0.33356 -0.24714 -0.3324 C -0.24375 -0.32986 -0.24011 -0.3287 -0.23659 -0.32615 C -0.23542 -0.32546 -0.23425 -0.325 -0.23321 -0.32407 C -0.22005 -0.31226 -0.23659 -0.32615 -0.2237 -0.31782 C -0.22214 -0.31666 -0.22071 -0.31481 -0.21901 -0.31388 C -0.21406 -0.30995 -0.20873 -0.3074 -0.20378 -0.30324 C -0.20156 -0.30162 -0.19922 -0.29861 -0.19675 -0.29699 C -0.19388 -0.29444 -0.1905 -0.29259 -0.18737 -0.29074 C -0.1862 -0.28981 -0.18503 -0.28935 -0.18399 -0.28865 C -0.18151 -0.28703 -0.17943 -0.28449 -0.17696 -0.2824 C -0.17305 -0.27962 -0.16888 -0.27731 -0.16524 -0.27407 C -0.16354 -0.27268 -0.16198 -0.27129 -0.16042 -0.2699 C -0.15938 -0.26851 -0.15821 -0.26666 -0.1569 -0.26574 C -0.15547 -0.26481 -0.15391 -0.26412 -0.15235 -0.26365 C -0.13607 -0.25763 -0.14662 -0.26481 -0.11354 -0.25763 L -0.10417 -0.25532 L -0.09362 -0.25324 C -0.08776 -0.25185 -0.08438 -0.25069 -0.07852 -0.24907 C -0.07735 -0.24837 -0.07604 -0.24768 -0.07487 -0.24699 C -0.07331 -0.24606 -0.07175 -0.24629 -0.07018 -0.24537 C -0.06875 -0.24328 -0.0681 -0.2405 -0.0668 -0.23865 C -0.06472 -0.23564 -0.06068 -0.23171 -0.0586 -0.23055 C -0.05638 -0.22847 -0.05391 -0.228 -0.05143 -0.22615 L -0.04805 -0.22407 C -0.04688 -0.22314 -0.04558 -0.22129 -0.0444 -0.2199 C -0.04323 -0.21828 -0.04232 -0.21504 -0.04102 -0.21365 C -0.0388 -0.21134 -0.0362 -0.21087 -0.03399 -0.20949 C -0.02995 -0.2074 -0.03177 -0.2074 -0.0293 -0.2074 " pathEditMode="relative" rAng="0" ptsTypes="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33" y="3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04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2291" y="297835"/>
            <a:ext cx="3116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Main activities -</a:t>
            </a:r>
            <a:r>
              <a:rPr lang="ko-KR" altLang="en-US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 라이센스</a:t>
            </a:r>
            <a:endParaRPr lang="en-US" altLang="ko-KR" sz="2000" b="1" dirty="0" smtClean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95524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264933"/>
              </p:ext>
            </p:extLst>
          </p:nvPr>
        </p:nvGraphicFramePr>
        <p:xfrm>
          <a:off x="1122291" y="1676928"/>
          <a:ext cx="10036248" cy="3934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5416"/>
                <a:gridCol w="3345416"/>
                <a:gridCol w="3345416"/>
              </a:tblGrid>
              <a:tr h="494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MIT License</a:t>
                      </a:r>
                      <a:endParaRPr lang="ko-KR" altLang="en-US" sz="2400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Apache</a:t>
                      </a:r>
                      <a:r>
                        <a:rPr lang="en-US" altLang="ko-KR" sz="2400" b="1" i="0" baseline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 License</a:t>
                      </a:r>
                      <a:endParaRPr lang="ko-KR" altLang="en-US" sz="2400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BSD 3-clause License</a:t>
                      </a:r>
                      <a:endParaRPr lang="ko-KR" altLang="en-US" sz="2400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/>
                </a:tc>
              </a:tr>
              <a:tr h="687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Flat HTML5/CSS</a:t>
                      </a:r>
                      <a:r>
                        <a:rPr lang="en-US" altLang="ko-KR" sz="1600" b="1" i="0" baseline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3 LOGIN Form</a:t>
                      </a:r>
                      <a:endParaRPr lang="en-US" altLang="ko-KR" sz="1600" b="1" i="0" dirty="0" smtClean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Slides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meme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 anchor="ctr"/>
                </a:tc>
              </a:tr>
              <a:tr h="687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How to Make a Website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87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Knockout Files Bindings with upload preview and drag &amp; drop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87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RRSSB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87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Bootstrap</a:t>
                      </a:r>
                      <a:endParaRPr lang="en-US" altLang="ko-KR" b="1" i="0" dirty="0" smtClean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04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2291" y="297835"/>
            <a:ext cx="5181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Main activities </a:t>
            </a:r>
            <a:r>
              <a:rPr lang="mr-IN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–</a:t>
            </a:r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 </a:t>
            </a:r>
            <a:r>
              <a:rPr lang="ko-KR" altLang="en-US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사용자를 위한 온라인 매뉴얼</a:t>
            </a:r>
            <a:endParaRPr lang="en-US" altLang="ko-KR" sz="2000" b="1" dirty="0" smtClean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501264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16" y="1081564"/>
            <a:ext cx="9140706" cy="5214937"/>
          </a:xfrm>
          <a:prstGeom prst="rect">
            <a:avLst/>
          </a:prstGeom>
        </p:spPr>
      </p:pic>
      <p:sp>
        <p:nvSpPr>
          <p:cNvPr id="7" name="도넛[D] 6"/>
          <p:cNvSpPr/>
          <p:nvPr/>
        </p:nvSpPr>
        <p:spPr>
          <a:xfrm>
            <a:off x="9001125" y="1185863"/>
            <a:ext cx="1285876" cy="400050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6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04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2291" y="297835"/>
            <a:ext cx="5181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Main activities </a:t>
            </a:r>
            <a:r>
              <a:rPr lang="mr-IN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–</a:t>
            </a:r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 </a:t>
            </a:r>
            <a:r>
              <a:rPr lang="ko-KR" altLang="en-US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사용자를 위한 온라인 매뉴얼</a:t>
            </a:r>
            <a:endParaRPr lang="en-US" altLang="ko-KR" sz="2000" b="1" dirty="0" smtClean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5012646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31" y="1034298"/>
            <a:ext cx="7188338" cy="56149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32" y="1034298"/>
            <a:ext cx="7200734" cy="56149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31" y="1034298"/>
            <a:ext cx="7209990" cy="56149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31" y="1034298"/>
            <a:ext cx="7209990" cy="56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04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2291" y="297835"/>
            <a:ext cx="9079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Main activities </a:t>
            </a:r>
            <a:r>
              <a:rPr lang="mr-IN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–</a:t>
            </a:r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 </a:t>
            </a:r>
            <a:r>
              <a:rPr lang="ko-KR" altLang="en-US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개발자들을 위한 사양 설명서 </a:t>
            </a:r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&amp;</a:t>
            </a:r>
            <a:r>
              <a:rPr lang="ko-KR" altLang="en-US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 개발 참여 방법 안내를 포함한 요소</a:t>
            </a:r>
            <a:endParaRPr lang="en-US" altLang="ko-KR" sz="2000" b="1" dirty="0" smtClean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8913134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06649"/>
            <a:ext cx="4876800" cy="2616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2" y="837546"/>
            <a:ext cx="6511787" cy="58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05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3827" y="265956"/>
            <a:ext cx="1540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Promotion </a:t>
            </a:r>
            <a:endParaRPr lang="ko-KR" altLang="en-US" sz="2000" b="1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6581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4" y="1481674"/>
            <a:ext cx="5614105" cy="37904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62" y="1581686"/>
            <a:ext cx="6103661" cy="3590389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168184" y="5414963"/>
            <a:ext cx="561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err="1" smtClean="0">
                <a:latin typeface="NanumSquareRound" charset="-127"/>
                <a:ea typeface="NanumSquareRound" charset="-127"/>
                <a:cs typeface="NanumSquareRound" charset="-127"/>
              </a:rPr>
              <a:t>Opensource</a:t>
            </a:r>
            <a:r>
              <a:rPr kumimoji="1" lang="en-US" altLang="ko-KR" b="1" dirty="0" smtClean="0">
                <a:latin typeface="NanumSquareRound" charset="-127"/>
                <a:ea typeface="NanumSquareRound" charset="-127"/>
                <a:cs typeface="NanumSquareRound" charset="-127"/>
              </a:rPr>
              <a:t> </a:t>
            </a:r>
            <a:r>
              <a:rPr kumimoji="1" lang="ko-KR" altLang="en-US" b="1" dirty="0" smtClean="0">
                <a:latin typeface="NanumSquareRound" charset="-127"/>
                <a:ea typeface="NanumSquareRound" charset="-127"/>
                <a:cs typeface="NanumSquareRound" charset="-127"/>
              </a:rPr>
              <a:t>서브레딧</a:t>
            </a:r>
            <a:endParaRPr kumimoji="1" lang="ko-KR" altLang="en-US" b="1" dirty="0"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6152139" y="5327095"/>
            <a:ext cx="561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 err="1" smtClean="0">
                <a:latin typeface="NanumSquareRound" charset="-127"/>
                <a:ea typeface="NanumSquareRound" charset="-127"/>
                <a:cs typeface="NanumSquareRound" charset="-127"/>
              </a:rPr>
              <a:t>Promgramming</a:t>
            </a:r>
            <a:r>
              <a:rPr kumimoji="1" lang="en-US" altLang="ko-KR" b="1" dirty="0" smtClean="0">
                <a:latin typeface="NanumSquareRound" charset="-127"/>
                <a:ea typeface="NanumSquareRound" charset="-127"/>
                <a:cs typeface="NanumSquareRound" charset="-127"/>
              </a:rPr>
              <a:t> </a:t>
            </a:r>
            <a:r>
              <a:rPr kumimoji="1" lang="ko-KR" altLang="en-US" b="1" dirty="0" smtClean="0">
                <a:latin typeface="NanumSquareRound" charset="-127"/>
                <a:ea typeface="NanumSquareRound" charset="-127"/>
                <a:cs typeface="NanumSquareRound" charset="-127"/>
              </a:rPr>
              <a:t>서브레딧</a:t>
            </a:r>
            <a:endParaRPr kumimoji="1" lang="ko-KR" altLang="en-US" b="1" dirty="0"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45" y="1066176"/>
            <a:ext cx="8800343" cy="5130622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3239688" y="6274462"/>
            <a:ext cx="561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latin typeface="NanumSquareRound" charset="-127"/>
                <a:ea typeface="NanumSquareRound" charset="-127"/>
                <a:cs typeface="NanumSquareRound" charset="-127"/>
              </a:rPr>
              <a:t>Hacker News</a:t>
            </a:r>
            <a:endParaRPr kumimoji="1" lang="ko-KR" altLang="en-US" sz="2400" b="1" dirty="0"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03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05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3827" y="265956"/>
            <a:ext cx="1540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Promotion </a:t>
            </a:r>
            <a:endParaRPr lang="ko-KR" altLang="en-US" sz="2000" b="1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6581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20" y="1066176"/>
            <a:ext cx="9047257" cy="52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05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3827" y="265956"/>
            <a:ext cx="1540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Promotion </a:t>
            </a:r>
            <a:endParaRPr lang="ko-KR" altLang="en-US" sz="2000" b="1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6581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63" y="846965"/>
            <a:ext cx="6832600" cy="56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3672062" y="3038902"/>
            <a:ext cx="4797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600" dirty="0" smtClean="0">
                <a:solidFill>
                  <a:srgbClr val="153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Round" charset="-127"/>
                <a:ea typeface="NanumSquareRound" charset="-127"/>
                <a:cs typeface="NanumSquareRound" charset="-127"/>
              </a:rPr>
              <a:t>THANK YOU</a:t>
            </a:r>
            <a:endParaRPr lang="ko-KR" altLang="en-US" sz="5400" b="1" spc="600" dirty="0">
              <a:solidFill>
                <a:srgbClr val="153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8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29040" y="2435054"/>
            <a:ext cx="213391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73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001/</a:t>
            </a:r>
            <a:r>
              <a:rPr lang="en-US" altLang="ko-KR" sz="2000" dirty="0">
                <a:solidFill>
                  <a:srgbClr val="073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73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Role sharing</a:t>
            </a:r>
            <a:endParaRPr lang="ko-KR" altLang="en-US" sz="2000" dirty="0">
              <a:solidFill>
                <a:srgbClr val="073D1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2602" y="2959000"/>
            <a:ext cx="260680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73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002/</a:t>
            </a:r>
            <a:r>
              <a:rPr lang="ko-KR" altLang="en-US" sz="2000" dirty="0" smtClean="0">
                <a:solidFill>
                  <a:srgbClr val="073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73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Meeting activities</a:t>
            </a:r>
            <a:endParaRPr lang="ko-KR" altLang="en-US" sz="2000" dirty="0">
              <a:solidFill>
                <a:srgbClr val="073D1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0051" y="3482946"/>
            <a:ext cx="319190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73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003/  Functional introduction</a:t>
            </a:r>
            <a:endParaRPr lang="ko-KR" altLang="en-US" sz="2000" dirty="0">
              <a:solidFill>
                <a:srgbClr val="073D1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8891" y="4006892"/>
            <a:ext cx="229421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73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004/  Main activities</a:t>
            </a:r>
            <a:endParaRPr lang="ko-KR" altLang="en-US" sz="2000" dirty="0">
              <a:solidFill>
                <a:srgbClr val="073D1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1903" y="1572077"/>
            <a:ext cx="2068195" cy="461665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24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66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01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3827" y="265956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Role sharing </a:t>
            </a:r>
            <a:endParaRPr lang="ko-KR" altLang="en-US" sz="2000" b="1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6581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/>
        </p:nvSpPr>
        <p:spPr>
          <a:xfrm>
            <a:off x="1159554" y="1400176"/>
            <a:ext cx="69700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latin typeface="NanumSquareRound" charset="-127"/>
                <a:ea typeface="NanumSquareRound" charset="-127"/>
                <a:cs typeface="NanumSquareRound" charset="-127"/>
              </a:rPr>
              <a:t>김유신 </a:t>
            </a:r>
            <a:r>
              <a:rPr kumimoji="1" lang="en-US" altLang="ko-KR" b="1" dirty="0" smtClean="0">
                <a:latin typeface="NanumSquareRound" charset="-127"/>
                <a:ea typeface="NanumSquareRound" charset="-127"/>
                <a:cs typeface="NanumSquareRound" charset="-127"/>
              </a:rPr>
              <a:t>/ </a:t>
            </a:r>
            <a:r>
              <a:rPr kumimoji="1" lang="ko-KR" altLang="en-US" b="1" dirty="0" smtClean="0">
                <a:latin typeface="NanumSquareRound" charset="-127"/>
                <a:ea typeface="NanumSquareRound" charset="-127"/>
                <a:cs typeface="NanumSquareRound" charset="-127"/>
              </a:rPr>
              <a:t> </a:t>
            </a:r>
            <a:endParaRPr kumimoji="1" lang="en-US" altLang="ko-KR" b="1" dirty="0" smtClean="0">
              <a:latin typeface="NanumSquareRound" charset="-127"/>
              <a:ea typeface="NanumSquareRound" charset="-127"/>
              <a:cs typeface="NanumSquareRound" charset="-127"/>
            </a:endParaRPr>
          </a:p>
          <a:p>
            <a:endParaRPr kumimoji="1" lang="en-US" altLang="ko-KR" b="1" dirty="0" smtClean="0">
              <a:latin typeface="NanumSquareRound" charset="-127"/>
              <a:ea typeface="NanumSquareRound" charset="-127"/>
              <a:cs typeface="NanumSquareRound" charset="-127"/>
            </a:endParaRPr>
          </a:p>
          <a:p>
            <a:r>
              <a:rPr kumimoji="1" lang="ko-KR" altLang="en-US" b="1" dirty="0" smtClean="0">
                <a:latin typeface="NanumSquareRound" charset="-127"/>
                <a:ea typeface="NanumSquareRound" charset="-127"/>
                <a:cs typeface="NanumSquareRound" charset="-127"/>
              </a:rPr>
              <a:t>안예지 </a:t>
            </a:r>
            <a:r>
              <a:rPr kumimoji="1" lang="en-US" altLang="ko-KR" b="1" dirty="0" smtClean="0">
                <a:latin typeface="NanumSquareRound" charset="-127"/>
                <a:ea typeface="NanumSquareRound" charset="-127"/>
                <a:cs typeface="NanumSquareRound" charset="-127"/>
              </a:rPr>
              <a:t>/ </a:t>
            </a:r>
          </a:p>
          <a:p>
            <a:r>
              <a:rPr kumimoji="1" lang="ko-KR" altLang="en-US" b="1" dirty="0" smtClean="0">
                <a:latin typeface="NanumSquareRound" charset="-127"/>
                <a:ea typeface="NanumSquareRound" charset="-127"/>
                <a:cs typeface="NanumSquareRound" charset="-127"/>
              </a:rPr>
              <a:t> </a:t>
            </a:r>
            <a:endParaRPr kumimoji="1" lang="en-US" altLang="ko-KR" b="1" dirty="0" smtClean="0">
              <a:latin typeface="NanumSquareRound" charset="-127"/>
              <a:ea typeface="NanumSquareRound" charset="-127"/>
              <a:cs typeface="NanumSquareRound" charset="-127"/>
            </a:endParaRPr>
          </a:p>
          <a:p>
            <a:r>
              <a:rPr kumimoji="1" lang="ko-KR" altLang="en-US" b="1" dirty="0" smtClean="0">
                <a:latin typeface="NanumSquareRound" charset="-127"/>
                <a:ea typeface="NanumSquareRound" charset="-127"/>
                <a:cs typeface="NanumSquareRound" charset="-127"/>
              </a:rPr>
              <a:t>남정훈 </a:t>
            </a:r>
            <a:r>
              <a:rPr kumimoji="1" lang="en-US" altLang="ko-KR" b="1" dirty="0" smtClean="0">
                <a:latin typeface="NanumSquareRound" charset="-127"/>
                <a:ea typeface="NanumSquareRound" charset="-127"/>
                <a:cs typeface="NanumSquareRound" charset="-127"/>
              </a:rPr>
              <a:t>/ </a:t>
            </a:r>
          </a:p>
          <a:p>
            <a:endParaRPr kumimoji="1" lang="en-US" altLang="ko-KR" b="1" dirty="0" smtClean="0">
              <a:latin typeface="NanumSquareRound" charset="-127"/>
              <a:ea typeface="NanumSquareRound" charset="-127"/>
              <a:cs typeface="NanumSquareRound" charset="-127"/>
            </a:endParaRPr>
          </a:p>
          <a:p>
            <a:r>
              <a:rPr kumimoji="1" lang="ko-KR" altLang="en-US" b="1" dirty="0" smtClean="0">
                <a:latin typeface="NanumSquareRound" charset="-127"/>
                <a:ea typeface="NanumSquareRound" charset="-127"/>
                <a:cs typeface="NanumSquareRound" charset="-127"/>
              </a:rPr>
              <a:t>윤영훈 </a:t>
            </a:r>
            <a:r>
              <a:rPr kumimoji="1" lang="en-US" altLang="ko-KR" b="1" dirty="0" smtClean="0">
                <a:latin typeface="NanumSquareRound" charset="-127"/>
                <a:ea typeface="NanumSquareRound" charset="-127"/>
                <a:cs typeface="NanumSquareRound" charset="-127"/>
              </a:rPr>
              <a:t>/ </a:t>
            </a:r>
          </a:p>
          <a:p>
            <a:endParaRPr kumimoji="1" lang="en-US" altLang="ko-KR" b="1" dirty="0" smtClean="0">
              <a:latin typeface="NanumSquareRound" charset="-127"/>
              <a:ea typeface="NanumSquareRound" charset="-127"/>
              <a:cs typeface="NanumSquareRound" charset="-127"/>
            </a:endParaRPr>
          </a:p>
          <a:p>
            <a:r>
              <a:rPr kumimoji="1" lang="ko-KR" altLang="en-US" b="1" dirty="0" smtClean="0">
                <a:latin typeface="NanumSquareRound" charset="-127"/>
                <a:ea typeface="NanumSquareRound" charset="-127"/>
                <a:cs typeface="NanumSquareRound" charset="-127"/>
              </a:rPr>
              <a:t>이소원 </a:t>
            </a:r>
            <a:r>
              <a:rPr kumimoji="1" lang="en-US" altLang="ko-KR" b="1" dirty="0" smtClean="0">
                <a:latin typeface="NanumSquareRound" charset="-127"/>
                <a:ea typeface="NanumSquareRound" charset="-127"/>
                <a:cs typeface="NanumSquareRound" charset="-127"/>
              </a:rPr>
              <a:t>/ </a:t>
            </a:r>
            <a:endParaRPr kumimoji="1" lang="ko-KR" altLang="en-US" b="1" dirty="0"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44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02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3827" y="265956"/>
            <a:ext cx="2414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Meeting activities </a:t>
            </a:r>
            <a:endParaRPr lang="ko-KR" altLang="en-US" sz="2000" b="1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6581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29570"/>
              </p:ext>
            </p:extLst>
          </p:nvPr>
        </p:nvGraphicFramePr>
        <p:xfrm>
          <a:off x="1073825" y="1324452"/>
          <a:ext cx="100418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642"/>
                <a:gridCol w="1673642"/>
                <a:gridCol w="1673642"/>
                <a:gridCol w="1673642"/>
                <a:gridCol w="1673642"/>
                <a:gridCol w="167364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rgbClr val="FF0000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11.16</a:t>
                      </a:r>
                      <a:endParaRPr lang="ko-KR" altLang="en-US" b="1" i="0" dirty="0">
                        <a:solidFill>
                          <a:srgbClr val="FF0000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11.20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11.23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11.27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11.30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12.04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262516"/>
              </p:ext>
            </p:extLst>
          </p:nvPr>
        </p:nvGraphicFramePr>
        <p:xfrm>
          <a:off x="1073825" y="1739949"/>
          <a:ext cx="10041852" cy="4176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1852"/>
              </a:tblGrid>
              <a:tr h="41768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91" y="1974189"/>
            <a:ext cx="3752145" cy="37083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15" y="1780260"/>
            <a:ext cx="7179872" cy="40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4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02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3827" y="265956"/>
            <a:ext cx="2414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Meeting activities </a:t>
            </a:r>
            <a:endParaRPr lang="ko-KR" altLang="en-US" sz="2000" b="1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6581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07650"/>
              </p:ext>
            </p:extLst>
          </p:nvPr>
        </p:nvGraphicFramePr>
        <p:xfrm>
          <a:off x="1073825" y="1324452"/>
          <a:ext cx="100418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642"/>
                <a:gridCol w="1673642"/>
                <a:gridCol w="1673642"/>
                <a:gridCol w="1673642"/>
                <a:gridCol w="1673642"/>
                <a:gridCol w="167364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11.16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rgbClr val="FF0000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11.20</a:t>
                      </a:r>
                      <a:endParaRPr lang="ko-KR" altLang="en-US" b="1" i="0" dirty="0">
                        <a:solidFill>
                          <a:srgbClr val="FF0000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11.23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11.27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11.30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12.04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3825" y="1739949"/>
          <a:ext cx="10041852" cy="4176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1852"/>
              </a:tblGrid>
              <a:tr h="41768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21" y="1790034"/>
            <a:ext cx="4076700" cy="4076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17" y="1949578"/>
            <a:ext cx="5010149" cy="37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02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3827" y="265956"/>
            <a:ext cx="2414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Meeting activities </a:t>
            </a:r>
            <a:endParaRPr lang="ko-KR" altLang="en-US" sz="2000" b="1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6581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1415"/>
              </p:ext>
            </p:extLst>
          </p:nvPr>
        </p:nvGraphicFramePr>
        <p:xfrm>
          <a:off x="1073825" y="1324452"/>
          <a:ext cx="100418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642"/>
                <a:gridCol w="1673642"/>
                <a:gridCol w="1673642"/>
                <a:gridCol w="1673642"/>
                <a:gridCol w="1673642"/>
                <a:gridCol w="167364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11.16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11.20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rgbClr val="FF0000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11.23</a:t>
                      </a:r>
                      <a:endParaRPr lang="ko-KR" altLang="en-US" b="1" i="0" dirty="0">
                        <a:solidFill>
                          <a:srgbClr val="FF0000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11.27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11.30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12.04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3825" y="1739949"/>
          <a:ext cx="10041852" cy="4176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1852"/>
              </a:tblGrid>
              <a:tr h="41768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40" y="1938180"/>
            <a:ext cx="4993221" cy="3744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75" y="1893522"/>
            <a:ext cx="7067550" cy="37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02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3827" y="265956"/>
            <a:ext cx="2414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Meeting activities </a:t>
            </a:r>
            <a:endParaRPr lang="ko-KR" altLang="en-US" sz="2000" b="1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6581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002303"/>
              </p:ext>
            </p:extLst>
          </p:nvPr>
        </p:nvGraphicFramePr>
        <p:xfrm>
          <a:off x="1073825" y="1324452"/>
          <a:ext cx="100418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642"/>
                <a:gridCol w="1673642"/>
                <a:gridCol w="1673642"/>
                <a:gridCol w="1673642"/>
                <a:gridCol w="1673642"/>
                <a:gridCol w="167364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11.16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11.20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11.23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rgbClr val="FF0000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11.27</a:t>
                      </a:r>
                      <a:endParaRPr lang="ko-KR" altLang="en-US" b="1" i="0" dirty="0">
                        <a:solidFill>
                          <a:srgbClr val="FF0000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11.30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12.04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51759"/>
              </p:ext>
            </p:extLst>
          </p:nvPr>
        </p:nvGraphicFramePr>
        <p:xfrm>
          <a:off x="1073825" y="1739949"/>
          <a:ext cx="10041852" cy="4176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1852"/>
              </a:tblGrid>
              <a:tr h="4176871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92" y="1938340"/>
            <a:ext cx="5040117" cy="37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02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3827" y="265956"/>
            <a:ext cx="2414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Meeting activities </a:t>
            </a:r>
            <a:endParaRPr lang="ko-KR" altLang="en-US" sz="2000" b="1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6581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031801"/>
              </p:ext>
            </p:extLst>
          </p:nvPr>
        </p:nvGraphicFramePr>
        <p:xfrm>
          <a:off x="1073825" y="1324452"/>
          <a:ext cx="100418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642"/>
                <a:gridCol w="1673642"/>
                <a:gridCol w="1673642"/>
                <a:gridCol w="1673642"/>
                <a:gridCol w="1673642"/>
                <a:gridCol w="167364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11.16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11.20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11.23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11.27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rgbClr val="FF0000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11.30</a:t>
                      </a:r>
                      <a:endParaRPr lang="ko-KR" altLang="en-US" b="1" i="0" dirty="0">
                        <a:solidFill>
                          <a:srgbClr val="FF0000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12.04</a:t>
                      </a:r>
                      <a:endParaRPr lang="ko-KR" altLang="en-US" b="1" i="0" dirty="0"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17354"/>
              </p:ext>
            </p:extLst>
          </p:nvPr>
        </p:nvGraphicFramePr>
        <p:xfrm>
          <a:off x="1073825" y="1739949"/>
          <a:ext cx="10041852" cy="4176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1852"/>
              </a:tblGrid>
              <a:tr h="4176871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551" y="2056734"/>
            <a:ext cx="4724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8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300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02</a:t>
            </a:r>
            <a:endParaRPr lang="ko-KR" altLang="en-US" sz="5400" b="1" spc="-300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3827" y="265956"/>
            <a:ext cx="2414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73D1B"/>
                </a:solidFill>
                <a:latin typeface="NanumSquareRound" charset="-127"/>
                <a:ea typeface="NanumSquareRound" charset="-127"/>
                <a:cs typeface="NanumSquareRound" charset="-127"/>
              </a:rPr>
              <a:t>Meeting activities </a:t>
            </a:r>
            <a:endParaRPr lang="ko-KR" altLang="en-US" sz="2000" b="1" dirty="0">
              <a:solidFill>
                <a:srgbClr val="073D1B"/>
              </a:solidFill>
              <a:latin typeface="NanumSquareRound" charset="-127"/>
              <a:ea typeface="NanumSquareRound" charset="-127"/>
              <a:cs typeface="NanumSquareRound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59554" y="666066"/>
            <a:ext cx="26581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956019"/>
              </p:ext>
            </p:extLst>
          </p:nvPr>
        </p:nvGraphicFramePr>
        <p:xfrm>
          <a:off x="1073825" y="1324452"/>
          <a:ext cx="100418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642"/>
                <a:gridCol w="1673642"/>
                <a:gridCol w="1673642"/>
                <a:gridCol w="1673642"/>
                <a:gridCol w="1673642"/>
                <a:gridCol w="167364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11.16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11.20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11.23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11.27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chemeClr val="tx1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11.30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smtClean="0">
                          <a:solidFill>
                            <a:srgbClr val="FF0000"/>
                          </a:solidFill>
                          <a:latin typeface="NanumSquareRound" charset="-127"/>
                          <a:ea typeface="NanumSquareRound" charset="-127"/>
                          <a:cs typeface="NanumSquareRound" charset="-127"/>
                        </a:rPr>
                        <a:t>12.04</a:t>
                      </a:r>
                      <a:endParaRPr lang="ko-KR" altLang="en-US" b="1" i="0" dirty="0">
                        <a:solidFill>
                          <a:srgbClr val="FF0000"/>
                        </a:solidFill>
                        <a:latin typeface="NanumSquareRound" charset="-127"/>
                        <a:ea typeface="NanumSquareRound" charset="-127"/>
                        <a:cs typeface="NanumSquareRound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62298"/>
              </p:ext>
            </p:extLst>
          </p:nvPr>
        </p:nvGraphicFramePr>
        <p:xfrm>
          <a:off x="1073825" y="1739949"/>
          <a:ext cx="10041852" cy="4176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1852"/>
              </a:tblGrid>
              <a:tr h="4176871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72" y="1920905"/>
            <a:ext cx="3814958" cy="38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8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_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메인_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ANK YOU_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177</Words>
  <Application>Microsoft Macintosh PowerPoint</Application>
  <PresentationFormat>와이드스크린</PresentationFormat>
  <Paragraphs>99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나눔스퀘어</vt:lpstr>
      <vt:lpstr>나눔스퀘어 Bold</vt:lpstr>
      <vt:lpstr>맑은 고딕</vt:lpstr>
      <vt:lpstr>NanumSquareRound</vt:lpstr>
      <vt:lpstr>Arial</vt:lpstr>
      <vt:lpstr>Office 테마</vt:lpstr>
      <vt:lpstr>메인_01</vt:lpstr>
      <vt:lpstr>메인_02</vt:lpstr>
      <vt:lpstr>내용</vt:lpstr>
      <vt:lpstr>THANK YOU</vt:lpstr>
      <vt:lpstr>THANK YOU_02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윤영훈</cp:lastModifiedBy>
  <cp:revision>29</cp:revision>
  <dcterms:created xsi:type="dcterms:W3CDTF">2017-11-12T12:10:38Z</dcterms:created>
  <dcterms:modified xsi:type="dcterms:W3CDTF">2017-12-05T10:05:20Z</dcterms:modified>
</cp:coreProperties>
</file>